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23/01/2022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86A3748-466D-4FF8-8EAD-E2ED20BFE2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067"/>
          <a:stretch/>
        </p:blipFill>
        <p:spPr>
          <a:xfrm>
            <a:off x="0" y="926275"/>
            <a:ext cx="812677" cy="88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E6FDBE-6CF8-4B47-8C21-1576D36F3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B95D587-C94C-42DD-B801-81DAA831AD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146"/>
          <a:stretch/>
        </p:blipFill>
        <p:spPr>
          <a:xfrm>
            <a:off x="0" y="1025236"/>
            <a:ext cx="507432" cy="553302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E8E2A2D-958E-4700-9187-01B192FC0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512915"/>
            <a:ext cx="10256518" cy="468837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brossent souvent les cheveux.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réveillent tôt ce matin.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lave toujours les mains dans ce lavabo.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hommes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précipitent dans ce magasin !</a:t>
            </a:r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F91993-4AC0-4734-8448-6581872A5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A35220E-876C-4812-AF5D-277C778BA2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146"/>
          <a:stretch/>
        </p:blipFill>
        <p:spPr>
          <a:xfrm>
            <a:off x="0" y="1025236"/>
            <a:ext cx="507432" cy="553302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D683BF6-4352-4DCB-9D48-18932C2DD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377" y="1512915"/>
            <a:ext cx="10256518" cy="4688379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Elles </a:t>
            </a:r>
            <a:r>
              <a:rPr lang="fr-FR" sz="4000" b="1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brossent</a:t>
            </a: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souvent les cheveux.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Ils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réveillent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tôt ce matin.</a:t>
            </a:r>
            <a:endParaRPr lang="fr-FR" sz="4000" kern="50" dirty="0">
              <a:effectLst/>
              <a:latin typeface="Liberation Serif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Elle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lave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toujours les mains dans ce lavabo.</a:t>
            </a:r>
          </a:p>
          <a:p>
            <a:pPr>
              <a:lnSpc>
                <a:spcPct val="130000"/>
              </a:lnSpc>
            </a:pPr>
            <a:r>
              <a:rPr lang="fr-FR" sz="4000" kern="50" dirty="0">
                <a:effectLst/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Ces 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hommes </a:t>
            </a:r>
            <a:r>
              <a:rPr lang="fr-FR" sz="4000" b="1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se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fr-FR" sz="4000" kern="50" dirty="0">
                <a:solidFill>
                  <a:srgbClr val="FF0000"/>
                </a:solidFill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précipitent</a:t>
            </a:r>
            <a:r>
              <a:rPr lang="fr-FR" sz="4000" kern="50" dirty="0">
                <a:latin typeface="Liberation Serif"/>
                <a:ea typeface="SimSun" panose="02010600030101010101" pitchFamily="2" charset="-122"/>
                <a:cs typeface="Arial" panose="020B0604020202020204" pitchFamily="34" charset="0"/>
              </a:rPr>
              <a:t> dans ce magasin !</a:t>
            </a:r>
          </a:p>
        </p:txBody>
      </p:sp>
    </p:spTree>
    <p:extLst>
      <p:ext uri="{BB962C8B-B14F-4D97-AF65-F5344CB8AC3E}">
        <p14:creationId xmlns:p14="http://schemas.microsoft.com/office/powerpoint/2010/main" val="86601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B00A13F-1D7C-4D87-898E-CAE90C8AB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2BE67F1-4EF7-4842-AB35-51BD58D876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796"/>
          <a:stretch/>
        </p:blipFill>
        <p:spPr>
          <a:xfrm>
            <a:off x="0" y="1021278"/>
            <a:ext cx="507432" cy="5572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ABF5B8D-B8FF-46B6-8C61-860163D0D1DA}"/>
              </a:ext>
            </a:extLst>
          </p:cNvPr>
          <p:cNvSpPr/>
          <p:nvPr/>
        </p:nvSpPr>
        <p:spPr>
          <a:xfrm>
            <a:off x="2658643" y="993293"/>
            <a:ext cx="7103317" cy="438153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144AFE6-BB05-4972-92D1-3DF72D24F1AF}"/>
              </a:ext>
            </a:extLst>
          </p:cNvPr>
          <p:cNvSpPr txBox="1"/>
          <p:nvPr/>
        </p:nvSpPr>
        <p:spPr>
          <a:xfrm>
            <a:off x="2726575" y="1316212"/>
            <a:ext cx="7287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se</a:t>
            </a:r>
            <a:r>
              <a:rPr lang="fr-FR" sz="3200" b="1" dirty="0"/>
              <a:t> </a:t>
            </a:r>
            <a:r>
              <a:rPr lang="fr-FR" sz="3200" dirty="0"/>
              <a:t>= pronom personnel réfléchi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54E4CD-4C98-46E0-887D-DC0C41FEE219}"/>
              </a:ext>
            </a:extLst>
          </p:cNvPr>
          <p:cNvSpPr txBox="1"/>
          <p:nvPr/>
        </p:nvSpPr>
        <p:spPr>
          <a:xfrm>
            <a:off x="3392425" y="3806718"/>
            <a:ext cx="55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Ils </a:t>
            </a:r>
            <a:r>
              <a:rPr lang="fr-FR" sz="3200" b="1" dirty="0"/>
              <a:t>se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débrouillent</a:t>
            </a:r>
            <a:r>
              <a:rPr lang="fr-FR" sz="3200" dirty="0"/>
              <a:t> très bien.</a:t>
            </a:r>
          </a:p>
        </p:txBody>
      </p:sp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C55EF93-BEAC-48A3-9567-466DA1BC384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2" t="21277" r="11832" b="16467"/>
          <a:stretch/>
        </p:blipFill>
        <p:spPr>
          <a:xfrm>
            <a:off x="5579006" y="1992146"/>
            <a:ext cx="1064733" cy="1191912"/>
          </a:xfrm>
          <a:prstGeom prst="rect">
            <a:avLst/>
          </a:prstGeom>
        </p:spPr>
      </p:pic>
      <p:pic>
        <p:nvPicPr>
          <p:cNvPr id="13" name="Image 12" descr="Une image contenant roue&#10;&#10;Description générée automatiquement">
            <a:extLst>
              <a:ext uri="{FF2B5EF4-FFF2-40B4-BE49-F238E27FC236}">
                <a16:creationId xmlns:a16="http://schemas.microsoft.com/office/drawing/2014/main" id="{AB9881D2-69AD-4952-BC66-9F92DF0B0C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296" y="4309522"/>
            <a:ext cx="705006" cy="70500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B806A1E-7C74-4ED1-ACD4-E07937428B52}"/>
              </a:ext>
            </a:extLst>
          </p:cNvPr>
          <p:cNvSpPr txBox="1"/>
          <p:nvPr/>
        </p:nvSpPr>
        <p:spPr>
          <a:xfrm>
            <a:off x="4953287" y="3143371"/>
            <a:ext cx="2415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dirty="0">
                <a:latin typeface="Calibri" panose="020F0502020204030204"/>
              </a:rPr>
              <a:t>avant un verbe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3E6AE41C-D2C4-4542-9AFE-47D7180D6D0F}"/>
              </a:ext>
            </a:extLst>
          </p:cNvPr>
          <p:cNvSpPr txBox="1">
            <a:spLocks/>
          </p:cNvSpPr>
          <p:nvPr/>
        </p:nvSpPr>
        <p:spPr>
          <a:xfrm>
            <a:off x="838200" y="14803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743F966-251A-498A-8348-52C0E05B6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9D4582-474E-4610-AAA0-436EF3449C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146"/>
          <a:stretch/>
        </p:blipFill>
        <p:spPr>
          <a:xfrm>
            <a:off x="0" y="1025236"/>
            <a:ext cx="507432" cy="553302"/>
          </a:xfrm>
          <a:prstGeom prst="rect">
            <a:avLst/>
          </a:prstGeom>
        </p:spPr>
      </p:pic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1409D28-87E4-4067-8784-C3586B5FE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310" y="1293388"/>
            <a:ext cx="10515600" cy="47428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Quand pourra-t-elle se ______________?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Ce jour-là, ils se ___________.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Ils ont adoré ce film mais il se ____________ mal 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 se _____________ pour attraper l’objet.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138</Words>
  <Application>Microsoft Office PowerPoint</Application>
  <PresentationFormat>Grand écran</PresentationFormat>
  <Paragraphs>26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Liberation Serif</vt:lpstr>
      <vt:lpstr>Thème Office</vt:lpstr>
      <vt:lpstr>Quelle est la règle ? </vt:lpstr>
      <vt:lpstr>Quelle est la règle ? </vt:lpstr>
      <vt:lpstr>Quelle est la règle ? </vt:lpstr>
      <vt:lpstr>La règle : </vt:lpstr>
      <vt:lpstr>Je m’entraine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19</cp:revision>
  <dcterms:created xsi:type="dcterms:W3CDTF">2021-07-17T07:25:24Z</dcterms:created>
  <dcterms:modified xsi:type="dcterms:W3CDTF">2022-01-23T16:26:39Z</dcterms:modified>
</cp:coreProperties>
</file>